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57" r:id="rId4"/>
  </p:sldIdLst>
  <p:sldSz cx="12192000" cy="68580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1896" y="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0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4" Type="http://schemas.openxmlformats.org/officeDocument/2006/relationships/tags" Target="../tags/tag6.xml"/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4" Type="http://schemas.openxmlformats.org/officeDocument/2006/relationships/tags" Target="../tags/tag9.xml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CD3BA-6308-4437-98D6-8605AD34AEB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00C99-8087-4F0E-AFC7-5462B048AC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CD3BA-6308-4437-98D6-8605AD34AEB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00C99-8087-4F0E-AFC7-5462B048AC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CD3BA-6308-4437-98D6-8605AD34AEB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00C99-8087-4F0E-AFC7-5462B048AC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2E47B-02F1-4364-AD1A-DCB9B6D1D50C}" type="datetimeFigureOut">
              <a:rPr lang="zh-CN" altLang="en-US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BBF92-CAAE-4BE4-B27F-E83777A0C347}" type="slidenum">
              <a:rPr lang="en-US" altLang="zh-CN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1AC9E-A0BA-4010-B670-244FC51B0A7E}" type="datetimeFigureOut">
              <a:rPr lang="zh-CN" altLang="en-US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1591C-ABE0-42A8-B8AD-FF8860964477}" type="slidenum">
              <a:rPr lang="en-US" altLang="zh-CN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4BDB2-0E84-4A1C-B758-E9954F3E9AB9}" type="datetimeFigureOut">
              <a:rPr lang="zh-CN" altLang="en-US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28A77-1514-4C53-AD5C-A8DE99219FBC}" type="slidenum">
              <a:rPr lang="en-US" altLang="zh-CN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44233-460D-4098-8FFA-85A95A47164E}" type="datetimeFigureOut">
              <a:rPr lang="zh-CN" altLang="en-US"/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380C5-5A59-49DB-945F-C7CE5222C8D0}" type="slidenum">
              <a:rPr lang="en-US" altLang="zh-CN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789" y="1681164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4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DC061-60EB-45FA-8A7C-0B9BE0924622}" type="datetimeFigureOut">
              <a:rPr lang="zh-CN" altLang="en-US"/>
            </a:fld>
            <a:endParaRPr lang="zh-CN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5C3AC-38CD-49A8-8B68-04AD505A6277}" type="slidenum">
              <a:rPr lang="en-US" altLang="zh-CN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4A2D5-3116-4CD8-8AD9-0AC453ED149F}" type="datetimeFigureOut">
              <a:rPr lang="zh-CN" altLang="en-US"/>
            </a:fld>
            <a:endParaRPr lang="zh-CN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649EC-5E82-45A9-A4AE-55D84D83C9FF}" type="slidenum">
              <a:rPr lang="en-US" altLang="zh-CN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2E3CC-7ECF-458C-8056-83EEAE0A7821}" type="datetimeFigureOut">
              <a:rPr lang="zh-CN" altLang="en-US"/>
            </a:fld>
            <a:endParaRPr lang="zh-CN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2BF48-EA68-4DBD-8F18-69E9B4360E16}" type="slidenum">
              <a:rPr lang="en-US" altLang="zh-CN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5E337-2C92-4C24-960C-CA12978BFAB2}" type="datetimeFigureOut">
              <a:rPr lang="zh-CN" altLang="en-US"/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D2911-F140-42EB-ABCA-4BE6C28D4A20}" type="slidenum">
              <a:rPr lang="en-US" altLang="zh-CN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CD3BA-6308-4437-98D6-8605AD34AEB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00C99-8087-4F0E-AFC7-5462B048AC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/>
              <a:t>单击图标添加图片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EC290-15DB-4734-820A-EFD9CA1B6273}" type="datetimeFigureOut">
              <a:rPr lang="zh-CN" altLang="en-US"/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C56A4-F078-43DA-A462-1CAF6A27A7E4}" type="slidenum">
              <a:rPr lang="en-US" altLang="zh-CN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E6E04-8041-48D7-B66D-C1BA5D4F66FD}" type="datetimeFigureOut">
              <a:rPr lang="zh-CN" altLang="en-US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2C2DD-1508-4DBD-862F-240BA8AEB7FB}" type="slidenum">
              <a:rPr lang="en-US" altLang="zh-CN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6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6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B0AC5-A281-4CC5-A9FA-C42E5440E047}" type="datetimeFigureOut">
              <a:rPr lang="zh-CN" altLang="en-US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8DEFD-2612-44E2-8EFA-487C8AA9CF60}" type="slidenum">
              <a:rPr lang="en-US" altLang="zh-CN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08400" y="1555273"/>
            <a:ext cx="5233077" cy="4608214"/>
          </a:xfrm>
        </p:spPr>
        <p:txBody>
          <a:bodyPr/>
          <a:lstStyle>
            <a:lvl1pPr>
              <a:buNone/>
              <a:defRPr sz="2135"/>
            </a:lvl1pPr>
          </a:lstStyle>
          <a:p>
            <a:pPr lvl="0"/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50400" y="1555273"/>
            <a:ext cx="5227200" cy="4608214"/>
          </a:xfrm>
        </p:spPr>
        <p:txBody>
          <a:bodyPr/>
          <a:lstStyle>
            <a:lvl1pPr>
              <a:buNone/>
              <a:defRPr sz="2135"/>
            </a:lvl1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9" name="标题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BAD19-1C0A-444A-A7DE-543A4C572BD8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6F447-AEA5-48E9-943B-FE7BE51FDEF7}" type="slidenum">
              <a:rPr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608400" y="774037"/>
            <a:ext cx="10972800" cy="5483054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4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2F676-A16E-4AD6-A055-A0DF24966A22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5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6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FBD9F-4977-44BE-A686-53B30FF2ACCE}" type="slidenum">
              <a:rPr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98800" y="2484117"/>
            <a:ext cx="9799200" cy="1018847"/>
          </a:xfrm>
        </p:spPr>
        <p:txBody>
          <a:bodyPr lIns="90000" tIns="46800" rIns="90000" bIns="46800" anchor="t"/>
          <a:lstStyle>
            <a:lvl1pPr algn="ctr">
              <a:defRPr sz="8000"/>
            </a:lvl1pPr>
          </a:lstStyle>
          <a:p>
            <a:pPr lvl="0"/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</p:nvPr>
        </p:nvSpPr>
        <p:spPr>
          <a:xfrm>
            <a:off x="1198800" y="3560566"/>
            <a:ext cx="9799200" cy="471622"/>
          </a:xfrm>
        </p:spPr>
        <p:txBody>
          <a:bodyPr/>
          <a:lstStyle>
            <a:lvl1pPr algn="ctr">
              <a:lnSpc>
                <a:spcPct val="110000"/>
              </a:lnSpc>
              <a:buNone/>
              <a:defRPr sz="3200" spc="356"/>
            </a:lvl1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4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8C52A-D37D-48B4-8175-4F797CF98834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5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6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F5623-A2F2-4CA7-AF3B-401F80FBBF13}" type="slidenum">
              <a:rPr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CD3BA-6308-4437-98D6-8605AD34AEB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00C99-8087-4F0E-AFC7-5462B048AC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CD3BA-6308-4437-98D6-8605AD34AEB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00C99-8087-4F0E-AFC7-5462B048AC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CD3BA-6308-4437-98D6-8605AD34AEB6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00C99-8087-4F0E-AFC7-5462B048AC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CD3BA-6308-4437-98D6-8605AD34AEB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00C99-8087-4F0E-AFC7-5462B048AC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CD3BA-6308-4437-98D6-8605AD34AEB6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00C99-8087-4F0E-AFC7-5462B048AC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CD3BA-6308-4437-98D6-8605AD34AEB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00C99-8087-4F0E-AFC7-5462B048AC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CD3BA-6308-4437-98D6-8605AD34AEB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00C99-8087-4F0E-AFC7-5462B048AC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5" Type="http://schemas.openxmlformats.org/officeDocument/2006/relationships/theme" Target="../theme/theme2.xml"/><Relationship Id="rId14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CD3BA-6308-4437-98D6-8605AD34AEB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00C99-8087-4F0E-AFC7-5462B048AC4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9F5F8"/>
            </a:gs>
            <a:gs pos="3999">
              <a:srgbClr val="E9F5F8"/>
            </a:gs>
            <a:gs pos="27000">
              <a:srgbClr val="FFFFFF"/>
            </a:gs>
            <a:gs pos="63000">
              <a:srgbClr val="DFEFF7"/>
            </a:gs>
            <a:gs pos="100000">
              <a:srgbClr val="CFE0F7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523"/>
            <a:ext cx="10515600" cy="13251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229"/>
            <a:ext cx="10515600" cy="4351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748"/>
            <a:ext cx="27432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9AAF1B8-400B-457F-85DD-20DED9E9D07B}" type="datetimeFigureOut">
              <a:rPr lang="zh-CN" altLang="en-US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748"/>
            <a:ext cx="41148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748"/>
            <a:ext cx="27432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0C5281A-008B-49F9-A489-93E7120C55DD}" type="slidenum">
              <a:rPr lang="en-US" altLang="zh-CN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3130" rtl="0" fontAlgn="base">
        <a:lnSpc>
          <a:spcPct val="90000"/>
        </a:lnSpc>
        <a:spcBef>
          <a:spcPct val="0"/>
        </a:spcBef>
        <a:spcAft>
          <a:spcPct val="0"/>
        </a:spcAft>
        <a:defRPr sz="435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913130" rtl="0" fontAlgn="base">
        <a:lnSpc>
          <a:spcPct val="90000"/>
        </a:lnSpc>
        <a:spcBef>
          <a:spcPct val="0"/>
        </a:spcBef>
        <a:spcAft>
          <a:spcPct val="0"/>
        </a:spcAft>
        <a:defRPr sz="4350">
          <a:solidFill>
            <a:schemeClr val="tx1"/>
          </a:solidFill>
          <a:latin typeface="Calibri Light" panose="020F0302020204030204" pitchFamily="34" charset="0"/>
        </a:defRPr>
      </a:lvl2pPr>
      <a:lvl3pPr algn="l" defTabSz="913130" rtl="0" fontAlgn="base">
        <a:lnSpc>
          <a:spcPct val="90000"/>
        </a:lnSpc>
        <a:spcBef>
          <a:spcPct val="0"/>
        </a:spcBef>
        <a:spcAft>
          <a:spcPct val="0"/>
        </a:spcAft>
        <a:defRPr sz="4350">
          <a:solidFill>
            <a:schemeClr val="tx1"/>
          </a:solidFill>
          <a:latin typeface="Calibri Light" panose="020F0302020204030204" pitchFamily="34" charset="0"/>
        </a:defRPr>
      </a:lvl3pPr>
      <a:lvl4pPr algn="l" defTabSz="913130" rtl="0" fontAlgn="base">
        <a:lnSpc>
          <a:spcPct val="90000"/>
        </a:lnSpc>
        <a:spcBef>
          <a:spcPct val="0"/>
        </a:spcBef>
        <a:spcAft>
          <a:spcPct val="0"/>
        </a:spcAft>
        <a:defRPr sz="4350">
          <a:solidFill>
            <a:schemeClr val="tx1"/>
          </a:solidFill>
          <a:latin typeface="Calibri Light" panose="020F0302020204030204" pitchFamily="34" charset="0"/>
        </a:defRPr>
      </a:lvl4pPr>
      <a:lvl5pPr algn="l" defTabSz="913130" rtl="0" fontAlgn="base">
        <a:lnSpc>
          <a:spcPct val="90000"/>
        </a:lnSpc>
        <a:spcBef>
          <a:spcPct val="0"/>
        </a:spcBef>
        <a:spcAft>
          <a:spcPct val="0"/>
        </a:spcAft>
        <a:defRPr sz="4350">
          <a:solidFill>
            <a:schemeClr val="tx1"/>
          </a:solidFill>
          <a:latin typeface="Calibri Light" panose="020F0302020204030204" pitchFamily="34" charset="0"/>
        </a:defRPr>
      </a:lvl5pPr>
      <a:lvl6pPr marL="342900" algn="l" defTabSz="913130" rtl="0" fontAlgn="base">
        <a:lnSpc>
          <a:spcPct val="90000"/>
        </a:lnSpc>
        <a:spcBef>
          <a:spcPct val="0"/>
        </a:spcBef>
        <a:spcAft>
          <a:spcPct val="0"/>
        </a:spcAft>
        <a:defRPr sz="4350">
          <a:solidFill>
            <a:schemeClr val="tx1"/>
          </a:solidFill>
          <a:latin typeface="Calibri Light" panose="020F0302020204030204" pitchFamily="34" charset="0"/>
        </a:defRPr>
      </a:lvl6pPr>
      <a:lvl7pPr marL="685800" algn="l" defTabSz="913130" rtl="0" fontAlgn="base">
        <a:lnSpc>
          <a:spcPct val="90000"/>
        </a:lnSpc>
        <a:spcBef>
          <a:spcPct val="0"/>
        </a:spcBef>
        <a:spcAft>
          <a:spcPct val="0"/>
        </a:spcAft>
        <a:defRPr sz="4350">
          <a:solidFill>
            <a:schemeClr val="tx1"/>
          </a:solidFill>
          <a:latin typeface="Calibri Light" panose="020F0302020204030204" pitchFamily="34" charset="0"/>
        </a:defRPr>
      </a:lvl7pPr>
      <a:lvl8pPr marL="1028700" algn="l" defTabSz="913130" rtl="0" fontAlgn="base">
        <a:lnSpc>
          <a:spcPct val="90000"/>
        </a:lnSpc>
        <a:spcBef>
          <a:spcPct val="0"/>
        </a:spcBef>
        <a:spcAft>
          <a:spcPct val="0"/>
        </a:spcAft>
        <a:defRPr sz="4350">
          <a:solidFill>
            <a:schemeClr val="tx1"/>
          </a:solidFill>
          <a:latin typeface="Calibri Light" panose="020F0302020204030204" pitchFamily="34" charset="0"/>
        </a:defRPr>
      </a:lvl8pPr>
      <a:lvl9pPr marL="1371600" algn="l" defTabSz="913130" rtl="0" fontAlgn="base">
        <a:lnSpc>
          <a:spcPct val="90000"/>
        </a:lnSpc>
        <a:spcBef>
          <a:spcPct val="0"/>
        </a:spcBef>
        <a:spcAft>
          <a:spcPct val="0"/>
        </a:spcAft>
        <a:defRPr sz="435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7330" indent="-227330" algn="l" defTabSz="913130" rtl="0" fontAlgn="base">
        <a:lnSpc>
          <a:spcPct val="90000"/>
        </a:lnSpc>
        <a:spcBef>
          <a:spcPts val="1005"/>
        </a:spcBef>
        <a:spcAft>
          <a:spcPct val="0"/>
        </a:spcAft>
        <a:buFont typeface="Arial" panose="020B0604020202020204" pitchFamily="34" charset="0"/>
        <a:buChar char="•"/>
        <a:defRPr sz="2775" kern="1200">
          <a:solidFill>
            <a:schemeClr val="tx1"/>
          </a:solidFill>
          <a:latin typeface="+mn-lt"/>
          <a:ea typeface="+mn-ea"/>
          <a:cs typeface="+mn-cs"/>
        </a:defRPr>
      </a:lvl1pPr>
      <a:lvl2pPr marL="684530" indent="-227330" algn="l" defTabSz="913130" rtl="0" fontAlgn="base">
        <a:lnSpc>
          <a:spcPct val="90000"/>
        </a:lnSpc>
        <a:spcBef>
          <a:spcPts val="495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730" indent="-227330" algn="l" defTabSz="913130" rtl="0" fontAlgn="base">
        <a:lnSpc>
          <a:spcPct val="90000"/>
        </a:lnSpc>
        <a:spcBef>
          <a:spcPts val="495"/>
        </a:spcBef>
        <a:spcAft>
          <a:spcPct val="0"/>
        </a:spcAft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598930" indent="-227330" algn="l" defTabSz="913130" rtl="0" fontAlgn="base">
        <a:lnSpc>
          <a:spcPct val="90000"/>
        </a:lnSpc>
        <a:spcBef>
          <a:spcPts val="49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130" indent="-227330" algn="l" defTabSz="913130" rtl="0" fontAlgn="base">
        <a:lnSpc>
          <a:spcPct val="90000"/>
        </a:lnSpc>
        <a:spcBef>
          <a:spcPts val="49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6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文本框 7"/>
          <p:cNvSpPr txBox="1">
            <a:spLocks noChangeArrowheads="1"/>
          </p:cNvSpPr>
          <p:nvPr/>
        </p:nvSpPr>
        <p:spPr bwMode="auto">
          <a:xfrm>
            <a:off x="1219175" y="869489"/>
            <a:ext cx="8858250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               专家姓名    职称</a:t>
            </a:r>
            <a:endParaRPr lang="en-US" altLang="zh-CN" sz="2400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algn="ctr" defTabSz="34290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dirty="0">
                <a:solidFill>
                  <a:srgbClr val="2169D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2400" dirty="0">
                <a:solidFill>
                  <a:srgbClr val="2169D3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专家工作单位</a:t>
            </a:r>
            <a:endParaRPr lang="en-US" altLang="zh-CN" sz="2400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22404" y="2028436"/>
            <a:ext cx="1261884" cy="41549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defTabSz="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100" dirty="0">
                <a:solidFill>
                  <a:srgbClr val="384289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专家简介</a:t>
            </a:r>
            <a:endParaRPr lang="zh-CN" altLang="en-US" sz="2100" dirty="0">
              <a:solidFill>
                <a:prstClr val="white"/>
              </a:solidFill>
              <a:latin typeface="Calibri" panose="020F0502020204030204"/>
              <a:ea typeface="等线" panose="02010600030101010101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438050" y="2568694"/>
            <a:ext cx="1261884" cy="41549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defTabSz="914400" eaLnBrk="0" hangingPunct="0">
              <a:spcBef>
                <a:spcPts val="1000"/>
              </a:spcBef>
              <a:defRPr/>
            </a:pPr>
            <a:r>
              <a:rPr lang="zh-CN" altLang="en-US" sz="2100" dirty="0">
                <a:solidFill>
                  <a:srgbClr val="384289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报告摘要</a:t>
            </a:r>
            <a:endParaRPr lang="zh-CN" altLang="en-US" sz="2100" dirty="0">
              <a:solidFill>
                <a:srgbClr val="384289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10820" y="2568575"/>
            <a:ext cx="5885180" cy="32829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just" defTabSz="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/>
                </a:solidFill>
                <a:latin typeface="华文仿宋" panose="02010600040101010101" pitchFamily="2" charset="-122"/>
                <a:ea typeface="华文仿宋" panose="02010600040101010101" pitchFamily="2" charset="-122"/>
                <a:sym typeface="+mn-ea"/>
              </a:rPr>
              <a:t>   </a:t>
            </a:r>
            <a:r>
              <a:rPr lang="zh-CN" altLang="en-US" sz="1600" dirty="0">
                <a:solidFill>
                  <a:schemeClr val="tx1"/>
                </a:solidFill>
                <a:latin typeface="华文仿宋" panose="02010600040101010101" pitchFamily="2" charset="-122"/>
                <a:ea typeface="华文仿宋" panose="02010600040101010101" pitchFamily="2" charset="-122"/>
                <a:sym typeface="+mn-ea"/>
              </a:rPr>
              <a:t>简介内容</a:t>
            </a:r>
            <a:endParaRPr lang="zh-CN" altLang="en-US" sz="1600" dirty="0">
              <a:solidFill>
                <a:schemeClr val="tx1"/>
              </a:solidFill>
              <a:latin typeface="华文仿宋" panose="02010600040101010101" pitchFamily="2" charset="-122"/>
              <a:ea typeface="华文仿宋" panose="02010600040101010101" pitchFamily="2" charset="-122"/>
              <a:sym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6449695" y="3369310"/>
            <a:ext cx="5597525" cy="21551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just" defTabSz="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/>
                </a:solidFill>
                <a:latin typeface="华文仿宋" panose="02010600040101010101" pitchFamily="2" charset="-122"/>
                <a:ea typeface="华文仿宋" panose="02010600040101010101" pitchFamily="2" charset="-122"/>
                <a:sym typeface="+mn-ea"/>
              </a:rPr>
              <a:t>    </a:t>
            </a:r>
            <a:r>
              <a:rPr lang="zh-CN" sz="1600" dirty="0">
                <a:solidFill>
                  <a:schemeClr val="tx1"/>
                </a:solidFill>
                <a:latin typeface="华文仿宋" panose="02010600040101010101" pitchFamily="2" charset="-122"/>
                <a:ea typeface="华文仿宋" panose="02010600040101010101" pitchFamily="2" charset="-122"/>
                <a:sym typeface="+mn-ea"/>
              </a:rPr>
              <a:t>摘要内容</a:t>
            </a:r>
            <a:endParaRPr lang="zh-CN" sz="1600" dirty="0">
              <a:solidFill>
                <a:schemeClr val="tx1"/>
              </a:solidFill>
              <a:latin typeface="华文仿宋" panose="02010600040101010101" pitchFamily="2" charset="-122"/>
              <a:ea typeface="华文仿宋" panose="02010600040101010101" pitchFamily="2" charset="-122"/>
              <a:sym typeface="+mn-ea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222404" y="6156288"/>
            <a:ext cx="3039745" cy="3613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defTabSz="342900">
              <a:lnSpc>
                <a:spcPct val="130000"/>
              </a:lnSpc>
              <a:defRPr/>
            </a:pPr>
            <a:r>
              <a:rPr lang="zh-CN" altLang="en-US" sz="1350" b="1" dirty="0">
                <a:solidFill>
                  <a:srgbClr val="AF392F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时间：</a:t>
            </a:r>
            <a:r>
              <a:rPr lang="en-US" sz="1350" b="1" dirty="0">
                <a:solidFill>
                  <a:srgbClr val="AF392F"/>
                </a:solidFill>
                <a:latin typeface="华文仿宋" panose="02010600040101010101" pitchFamily="2" charset="-122"/>
                <a:ea typeface="华文仿宋" panose="02010600040101010101" pitchFamily="2" charset="-122"/>
                <a:sym typeface="+mn-ea"/>
              </a:rPr>
              <a:t>***</a:t>
            </a:r>
            <a:r>
              <a:rPr lang="zh-CN" altLang="en-US" sz="1350" b="1" dirty="0">
                <a:solidFill>
                  <a:srgbClr val="AF392F"/>
                </a:solidFill>
                <a:latin typeface="华文仿宋" panose="02010600040101010101" pitchFamily="2" charset="-122"/>
                <a:ea typeface="华文仿宋" panose="02010600040101010101" pitchFamily="2" charset="-122"/>
                <a:sym typeface="+mn-ea"/>
              </a:rPr>
              <a:t>年</a:t>
            </a:r>
            <a:r>
              <a:rPr lang="en-US" altLang="zh-CN" sz="1350" b="1" dirty="0">
                <a:solidFill>
                  <a:srgbClr val="AF392F"/>
                </a:solidFill>
                <a:latin typeface="华文仿宋" panose="02010600040101010101" pitchFamily="2" charset="-122"/>
                <a:ea typeface="华文仿宋" panose="02010600040101010101" pitchFamily="2" charset="-122"/>
                <a:sym typeface="+mn-ea"/>
              </a:rPr>
              <a:t>*</a:t>
            </a:r>
            <a:r>
              <a:rPr lang="zh-CN" altLang="en-US" sz="1350" b="1" dirty="0">
                <a:solidFill>
                  <a:srgbClr val="AF392F"/>
                </a:solidFill>
                <a:latin typeface="华文仿宋" panose="02010600040101010101" pitchFamily="2" charset="-122"/>
                <a:ea typeface="华文仿宋" panose="02010600040101010101" pitchFamily="2" charset="-122"/>
                <a:sym typeface="+mn-ea"/>
              </a:rPr>
              <a:t>月</a:t>
            </a:r>
            <a:r>
              <a:rPr lang="en-US" sz="1350" b="1" dirty="0">
                <a:solidFill>
                  <a:srgbClr val="AF392F"/>
                </a:solidFill>
                <a:latin typeface="华文仿宋" panose="02010600040101010101" pitchFamily="2" charset="-122"/>
                <a:ea typeface="华文仿宋" panose="02010600040101010101" pitchFamily="2" charset="-122"/>
                <a:sym typeface="+mn-ea"/>
              </a:rPr>
              <a:t>*</a:t>
            </a:r>
            <a:r>
              <a:rPr lang="zh-CN" altLang="en-US" sz="1350" b="1" dirty="0">
                <a:solidFill>
                  <a:srgbClr val="AF392F"/>
                </a:solidFill>
                <a:latin typeface="华文仿宋" panose="02010600040101010101" pitchFamily="2" charset="-122"/>
                <a:ea typeface="华文仿宋" panose="02010600040101010101" pitchFamily="2" charset="-122"/>
                <a:sym typeface="+mn-ea"/>
              </a:rPr>
              <a:t>日 星期</a:t>
            </a:r>
            <a:r>
              <a:rPr lang="en-US" altLang="zh-CN" sz="1350" b="1" dirty="0">
                <a:solidFill>
                  <a:srgbClr val="AF392F"/>
                </a:solidFill>
                <a:latin typeface="华文仿宋" panose="02010600040101010101" pitchFamily="2" charset="-122"/>
                <a:ea typeface="华文仿宋" panose="02010600040101010101" pitchFamily="2" charset="-122"/>
                <a:sym typeface="+mn-ea"/>
              </a:rPr>
              <a:t>*</a:t>
            </a:r>
            <a:r>
              <a:rPr lang="zh-CN" altLang="en-US" sz="1350" b="1" dirty="0">
                <a:solidFill>
                  <a:srgbClr val="AF392F"/>
                </a:solidFill>
                <a:latin typeface="华文仿宋" panose="02010600040101010101" pitchFamily="2" charset="-122"/>
                <a:ea typeface="华文仿宋" panose="02010600040101010101" pitchFamily="2" charset="-122"/>
                <a:sym typeface="+mn-ea"/>
              </a:rPr>
              <a:t>上午</a:t>
            </a:r>
            <a:r>
              <a:rPr lang="en-US" altLang="zh-CN" sz="1350" b="1" dirty="0">
                <a:solidFill>
                  <a:srgbClr val="AF392F"/>
                </a:solidFill>
                <a:latin typeface="华文仿宋" panose="02010600040101010101" pitchFamily="2" charset="-122"/>
                <a:ea typeface="华文仿宋" panose="02010600040101010101" pitchFamily="2" charset="-122"/>
                <a:sym typeface="+mn-ea"/>
              </a:rPr>
              <a:t> 9</a:t>
            </a:r>
            <a:r>
              <a:rPr lang="zh-CN" altLang="en-US" sz="1350" b="1" dirty="0">
                <a:solidFill>
                  <a:srgbClr val="AF392F"/>
                </a:solidFill>
                <a:latin typeface="华文仿宋" panose="02010600040101010101" pitchFamily="2" charset="-122"/>
                <a:ea typeface="华文仿宋" panose="02010600040101010101" pitchFamily="2" charset="-122"/>
                <a:sym typeface="+mn-ea"/>
              </a:rPr>
              <a:t>：00</a:t>
            </a:r>
            <a:endParaRPr lang="zh-CN" altLang="en-US" sz="1350" b="1" dirty="0">
              <a:solidFill>
                <a:srgbClr val="AF392F"/>
              </a:solidFill>
              <a:latin typeface="华文仿宋" panose="02010600040101010101" pitchFamily="2" charset="-122"/>
              <a:ea typeface="华文仿宋" panose="02010600040101010101" pitchFamily="2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3759273" y="6157890"/>
            <a:ext cx="4677410" cy="3613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defTabSz="342900">
              <a:lnSpc>
                <a:spcPct val="130000"/>
              </a:lnSpc>
              <a:defRPr/>
            </a:pPr>
            <a:r>
              <a:rPr lang="zh-CN" altLang="en-US" sz="1350" b="1" dirty="0">
                <a:solidFill>
                  <a:srgbClr val="AF392F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地点：科士达学术大讲堂（旗山校区科技楼18栋物能-209）</a:t>
            </a:r>
            <a:endParaRPr lang="zh-CN" altLang="en-US" sz="1350" b="1" dirty="0">
              <a:solidFill>
                <a:srgbClr val="AF392F"/>
              </a:solidFill>
              <a:latin typeface="华文仿宋" panose="02010600040101010101" pitchFamily="2" charset="-122"/>
              <a:ea typeface="华文仿宋" panose="02010600040101010101" pitchFamily="2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222404" y="6431173"/>
            <a:ext cx="8759087" cy="343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342900">
              <a:lnSpc>
                <a:spcPct val="130000"/>
              </a:lnSpc>
              <a:defRPr/>
            </a:pPr>
            <a:r>
              <a:rPr lang="zh-CN" altLang="en-US" sz="1350" b="1" dirty="0">
                <a:solidFill>
                  <a:srgbClr val="AF392F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主办：物理与能源学院、福建省先进高场超导材料与工程协同创新中心、超导与新材料应用实验室</a:t>
            </a:r>
            <a:endParaRPr lang="zh-CN" altLang="en-US" sz="1350" b="1" dirty="0">
              <a:solidFill>
                <a:srgbClr val="AF392F"/>
              </a:solidFill>
              <a:latin typeface="华文仿宋" panose="02010600040101010101" pitchFamily="2" charset="-122"/>
              <a:ea typeface="华文仿宋" panose="02010600040101010101" pitchFamily="2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8618033" y="6122554"/>
            <a:ext cx="2689225" cy="3613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defTabSz="342900">
              <a:lnSpc>
                <a:spcPct val="130000"/>
              </a:lnSpc>
              <a:defRPr/>
            </a:pPr>
            <a:r>
              <a:rPr lang="zh-CN" altLang="en-US" sz="1350" b="1" dirty="0">
                <a:solidFill>
                  <a:srgbClr val="AF392F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主讲：</a:t>
            </a:r>
            <a:r>
              <a:rPr lang="en-US" altLang="zh-CN" sz="1350" b="1" dirty="0">
                <a:solidFill>
                  <a:srgbClr val="AF392F"/>
                </a:solidFill>
                <a:latin typeface="华文仿宋" panose="02010600040101010101" pitchFamily="2" charset="-122"/>
                <a:ea typeface="华文仿宋" panose="02010600040101010101" pitchFamily="2" charset="-122"/>
                <a:sym typeface="+mn-ea"/>
              </a:rPr>
              <a:t>***</a:t>
            </a:r>
            <a:r>
              <a:rPr lang="zh-CN" altLang="en-US" sz="1350" b="1" dirty="0">
                <a:solidFill>
                  <a:srgbClr val="AF392F"/>
                </a:solidFill>
                <a:latin typeface="华文仿宋" panose="02010600040101010101" pitchFamily="2" charset="-122"/>
                <a:ea typeface="华文仿宋" panose="02010600040101010101" pitchFamily="2" charset="-122"/>
                <a:sym typeface="+mn-ea"/>
              </a:rPr>
              <a:t>研究员，中科院电工所</a:t>
            </a:r>
            <a:endParaRPr lang="zh-CN" altLang="en-US" sz="1350" b="1" dirty="0">
              <a:solidFill>
                <a:srgbClr val="AF392F"/>
              </a:solidFill>
              <a:latin typeface="华文仿宋" panose="02010600040101010101" pitchFamily="2" charset="-122"/>
              <a:ea typeface="华文仿宋" panose="02010600040101010101" pitchFamily="2" charset="-122"/>
              <a:sym typeface="微软雅黑" panose="020B0503020204020204" pitchFamily="34" charset="-122"/>
            </a:endParaRPr>
          </a:p>
        </p:txBody>
      </p:sp>
      <p:pic>
        <p:nvPicPr>
          <p:cNvPr id="8206" name="Picture 14" descr="https://www.fjnu.edu.cn/_upload/article/images/5c/62/f5e1a5d341b2b405859e87414ca7/da95faa5-2207-4ad6-8a10-f4c31eb36e4f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398" y="633491"/>
            <a:ext cx="961842" cy="961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标题 24"/>
          <p:cNvSpPr>
            <a:spLocks noGrp="1"/>
          </p:cNvSpPr>
          <p:nvPr>
            <p:ph type="title"/>
          </p:nvPr>
        </p:nvSpPr>
        <p:spPr>
          <a:xfrm>
            <a:off x="1582869" y="-640"/>
            <a:ext cx="10515600" cy="1325563"/>
          </a:xfrm>
        </p:spPr>
        <p:txBody>
          <a:bodyPr/>
          <a:lstStyle/>
          <a:p>
            <a:r>
              <a:rPr lang="zh-CN" altLang="en-US" sz="4500" b="1">
                <a:ln>
                  <a:noFill/>
                </a:ln>
                <a:solidFill>
                  <a:srgbClr val="D97638"/>
                </a:solidFill>
                <a:effectLst>
                  <a:outerShdw blurRad="114300" dist="63500" dir="240000" algn="tl" rotWithShape="0">
                    <a:schemeClr val="tx1">
                      <a:lumMod val="75000"/>
                      <a:lumOff val="25000"/>
                      <a:alpha val="29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  <a:sym typeface="+mn-ea"/>
              </a:rPr>
              <a:t>报告题目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8618220" y="1595120"/>
            <a:ext cx="3060700" cy="1227455"/>
          </a:xfrm>
          <a:prstGeom prst="rect">
            <a:avLst/>
          </a:prstGeom>
        </p:spPr>
        <p:txBody>
          <a:bodyPr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latin typeface="Arial" panose="020B0604020202020204" pitchFamily="34" charset="0"/>
                <a:ea typeface="微软雅黑" panose="020B0503020204020204" pitchFamily="34" charset="-122"/>
              </a:rPr>
              <a:t>专家照片</a:t>
            </a:r>
            <a:endParaRPr lang="zh-CN" altLang="en-US" sz="180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PP_MARK_KEY" val="39d42ba9-90c2-447f-b6b7-64444f9fbe25"/>
  <p:tag name="COMMONDATA" val="eyJoZGlkIjoiOTExMWU1NjM2NWJkYjllNzA5NjcwMzM4M2YwMDNiYjYifQ=="/>
  <p:tag name="commondata" val="eyJoZGlkIjoiMTVmNDk4MWE0NmZjMWEwMWQwODU0YjBiZGRhZDRiMDcifQ==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182</Words>
  <Application>WPS 演示</Application>
  <PresentationFormat>宽屏</PresentationFormat>
  <Paragraphs>23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</vt:i4>
      </vt:variant>
    </vt:vector>
  </HeadingPairs>
  <TitlesOfParts>
    <vt:vector size="16" baseType="lpstr">
      <vt:lpstr>Arial</vt:lpstr>
      <vt:lpstr>宋体</vt:lpstr>
      <vt:lpstr>Wingdings</vt:lpstr>
      <vt:lpstr>Calibri Light</vt:lpstr>
      <vt:lpstr>Calibri</vt:lpstr>
      <vt:lpstr>微软雅黑</vt:lpstr>
      <vt:lpstr>楷体</vt:lpstr>
      <vt:lpstr>Calibri</vt:lpstr>
      <vt:lpstr>等线</vt:lpstr>
      <vt:lpstr>华文仿宋</vt:lpstr>
      <vt:lpstr>仿宋</vt:lpstr>
      <vt:lpstr>Arial Unicode MS</vt:lpstr>
      <vt:lpstr>等线 Light</vt:lpstr>
      <vt:lpstr>Office 主题​​</vt:lpstr>
      <vt:lpstr>1_Office 主题​​</vt:lpstr>
      <vt:lpstr>报告题目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电子显微镜下的原子世界</dc:title>
  <dc:creator>zyp</dc:creator>
  <cp:lastModifiedBy>Administrator</cp:lastModifiedBy>
  <cp:revision>11</cp:revision>
  <dcterms:created xsi:type="dcterms:W3CDTF">2022-09-20T07:40:00Z</dcterms:created>
  <dcterms:modified xsi:type="dcterms:W3CDTF">2024-11-20T00:18:36Z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EC0AB1FD7887470893D75302EF4768C3</vt:lpwstr>
  </property>
  <property fmtid="{D5CDD505-2E9C-101B-9397-08002B2CF9AE}" pid="3" name="KSOProductBuildVer">
    <vt:lpwstr>2052-12.1.0.18608</vt:lpwstr>
  </property>
</Properties>
</file>